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384BC-8C91-4F54-80AE-5A7C47FCF48F}" v="14" dt="2026-04-30T21:03:52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os Djuric" userId="7ac78c0c42dbebbd" providerId="LiveId" clId="{5A4F18B7-719B-4F5B-A614-9884C949D226}"/>
    <pc:docChg chg="undo redo custSel addSld delSld modSld">
      <pc:chgData name="Uros Djuric" userId="7ac78c0c42dbebbd" providerId="LiveId" clId="{5A4F18B7-719B-4F5B-A614-9884C949D226}" dt="2026-04-30T21:09:26.507" v="1087" actId="2696"/>
      <pc:docMkLst>
        <pc:docMk/>
      </pc:docMkLst>
      <pc:sldChg chg="addSp delSp modSp mod setBg">
        <pc:chgData name="Uros Djuric" userId="7ac78c0c42dbebbd" providerId="LiveId" clId="{5A4F18B7-719B-4F5B-A614-9884C949D226}" dt="2026-04-30T21:07:46.680" v="1040" actId="34135"/>
        <pc:sldMkLst>
          <pc:docMk/>
          <pc:sldMk cId="2782099404" sldId="256"/>
        </pc:sldMkLst>
        <pc:spChg chg="mod">
          <ac:chgData name="Uros Djuric" userId="7ac78c0c42dbebbd" providerId="LiveId" clId="{5A4F18B7-719B-4F5B-A614-9884C949D226}" dt="2026-04-30T20:53:19.187" v="198" actId="207"/>
          <ac:spMkLst>
            <pc:docMk/>
            <pc:sldMk cId="2782099404" sldId="256"/>
            <ac:spMk id="2" creationId="{9BCFF72C-02FB-53CA-D6B4-F643523441CE}"/>
          </ac:spMkLst>
        </pc:spChg>
        <pc:spChg chg="mod">
          <ac:chgData name="Uros Djuric" userId="7ac78c0c42dbebbd" providerId="LiveId" clId="{5A4F18B7-719B-4F5B-A614-9884C949D226}" dt="2026-04-30T21:00:12.373" v="573" actId="14100"/>
          <ac:spMkLst>
            <pc:docMk/>
            <pc:sldMk cId="2782099404" sldId="256"/>
            <ac:spMk id="3" creationId="{CBB643FA-B393-6E99-969D-CCDD2B423D82}"/>
          </ac:spMkLst>
        </pc:spChg>
        <pc:spChg chg="add mod ord">
          <ac:chgData name="Uros Djuric" userId="7ac78c0c42dbebbd" providerId="LiveId" clId="{5A4F18B7-719B-4F5B-A614-9884C949D226}" dt="2026-04-30T21:07:26.845" v="1036" actId="34135"/>
          <ac:spMkLst>
            <pc:docMk/>
            <pc:sldMk cId="2782099404" sldId="256"/>
            <ac:spMk id="11" creationId="{130D6E6F-4BDC-6931-A610-F087DFF84475}"/>
          </ac:spMkLst>
        </pc:spChg>
        <pc:spChg chg="add del">
          <ac:chgData name="Uros Djuric" userId="7ac78c0c42dbebbd" providerId="LiveId" clId="{5A4F18B7-719B-4F5B-A614-9884C949D226}" dt="2026-04-30T20:47:53.126" v="20" actId="478"/>
          <ac:spMkLst>
            <pc:docMk/>
            <pc:sldMk cId="2782099404" sldId="256"/>
            <ac:spMk id="14" creationId="{71CD7B9E-6EF0-56EF-4BEB-3828AEDF5721}"/>
          </ac:spMkLst>
        </pc:spChg>
        <pc:spChg chg="add mod">
          <ac:chgData name="Uros Djuric" userId="7ac78c0c42dbebbd" providerId="LiveId" clId="{5A4F18B7-719B-4F5B-A614-9884C949D226}" dt="2026-04-30T21:07:35.696" v="1038" actId="34135"/>
          <ac:spMkLst>
            <pc:docMk/>
            <pc:sldMk cId="2782099404" sldId="256"/>
            <ac:spMk id="15" creationId="{4C1397C5-EAF4-36B7-C8CF-A8DDEB43C48A}"/>
          </ac:spMkLst>
        </pc:spChg>
        <pc:spChg chg="add mod">
          <ac:chgData name="Uros Djuric" userId="7ac78c0c42dbebbd" providerId="LiveId" clId="{5A4F18B7-719B-4F5B-A614-9884C949D226}" dt="2026-04-30T21:07:46.680" v="1040" actId="34135"/>
          <ac:spMkLst>
            <pc:docMk/>
            <pc:sldMk cId="2782099404" sldId="256"/>
            <ac:spMk id="16" creationId="{807CE781-BE0D-3CFA-0BC6-6676CD087B7D}"/>
          </ac:spMkLst>
        </pc:spChg>
        <pc:spChg chg="add del mod">
          <ac:chgData name="Uros Djuric" userId="7ac78c0c42dbebbd" providerId="LiveId" clId="{5A4F18B7-719B-4F5B-A614-9884C949D226}" dt="2026-04-30T20:59:57.040" v="572" actId="1076"/>
          <ac:spMkLst>
            <pc:docMk/>
            <pc:sldMk cId="2782099404" sldId="256"/>
            <ac:spMk id="21" creationId="{D87AA726-0BC4-CCF5-E50D-286E910B6BC8}"/>
          </ac:spMkLst>
        </pc:spChg>
        <pc:spChg chg="add mod">
          <ac:chgData name="Uros Djuric" userId="7ac78c0c42dbebbd" providerId="LiveId" clId="{5A4F18B7-719B-4F5B-A614-9884C949D226}" dt="2026-04-30T21:01:06.895" v="734" actId="1076"/>
          <ac:spMkLst>
            <pc:docMk/>
            <pc:sldMk cId="2782099404" sldId="256"/>
            <ac:spMk id="22" creationId="{98DC801B-82E5-8684-8B9F-B734F99EC2C7}"/>
          </ac:spMkLst>
        </pc:spChg>
        <pc:grpChg chg="add mod">
          <ac:chgData name="Uros Djuric" userId="7ac78c0c42dbebbd" providerId="LiveId" clId="{5A4F18B7-719B-4F5B-A614-9884C949D226}" dt="2026-04-30T20:56:29.311" v="224" actId="164"/>
          <ac:grpSpMkLst>
            <pc:docMk/>
            <pc:sldMk cId="2782099404" sldId="256"/>
            <ac:grpSpMk id="20" creationId="{A268911F-C6A1-FE2D-D388-B2B6CC97F356}"/>
          </ac:grpSpMkLst>
        </pc:grpChg>
        <pc:picChg chg="add del mod">
          <ac:chgData name="Uros Djuric" userId="7ac78c0c42dbebbd" providerId="LiveId" clId="{5A4F18B7-719B-4F5B-A614-9884C949D226}" dt="2026-04-30T20:32:02.391" v="2" actId="478"/>
          <ac:picMkLst>
            <pc:docMk/>
            <pc:sldMk cId="2782099404" sldId="256"/>
            <ac:picMk id="5" creationId="{BC271AB7-3F87-F1AC-4CFC-1396B0BB33AC}"/>
          </ac:picMkLst>
        </pc:picChg>
        <pc:picChg chg="mod ord">
          <ac:chgData name="Uros Djuric" userId="7ac78c0c42dbebbd" providerId="LiveId" clId="{5A4F18B7-719B-4F5B-A614-9884C949D226}" dt="2026-04-30T21:07:42.328" v="1039" actId="34135"/>
          <ac:picMkLst>
            <pc:docMk/>
            <pc:sldMk cId="2782099404" sldId="256"/>
            <ac:picMk id="7" creationId="{1875EC21-2B1B-6D80-8634-6BBB45CF5EDD}"/>
          </ac:picMkLst>
        </pc:picChg>
        <pc:picChg chg="add del mod">
          <ac:chgData name="Uros Djuric" userId="7ac78c0c42dbebbd" providerId="LiveId" clId="{5A4F18B7-719B-4F5B-A614-9884C949D226}" dt="2026-04-30T20:41:10.156" v="5" actId="478"/>
          <ac:picMkLst>
            <pc:docMk/>
            <pc:sldMk cId="2782099404" sldId="256"/>
            <ac:picMk id="8" creationId="{793AFACF-D06B-AC46-6E70-0192B6F6BCA8}"/>
          </ac:picMkLst>
        </pc:picChg>
        <pc:picChg chg="add del mod">
          <ac:chgData name="Uros Djuric" userId="7ac78c0c42dbebbd" providerId="LiveId" clId="{5A4F18B7-719B-4F5B-A614-9884C949D226}" dt="2026-04-30T20:44:47.692" v="8" actId="478"/>
          <ac:picMkLst>
            <pc:docMk/>
            <pc:sldMk cId="2782099404" sldId="256"/>
            <ac:picMk id="10" creationId="{972D2071-8721-7AAC-767D-AABF1883BE6C}"/>
          </ac:picMkLst>
        </pc:picChg>
        <pc:picChg chg="add mod">
          <ac:chgData name="Uros Djuric" userId="7ac78c0c42dbebbd" providerId="LiveId" clId="{5A4F18B7-719B-4F5B-A614-9884C949D226}" dt="2026-04-30T21:07:32.129" v="1037" actId="34135"/>
          <ac:picMkLst>
            <pc:docMk/>
            <pc:sldMk cId="2782099404" sldId="256"/>
            <ac:picMk id="13" creationId="{E2EA32B8-8829-B0C0-DD61-7F63DF5B7149}"/>
          </ac:picMkLst>
        </pc:picChg>
        <pc:picChg chg="add mod">
          <ac:chgData name="Uros Djuric" userId="7ac78c0c42dbebbd" providerId="LiveId" clId="{5A4F18B7-719B-4F5B-A614-9884C949D226}" dt="2026-04-30T20:56:29.311" v="224" actId="164"/>
          <ac:picMkLst>
            <pc:docMk/>
            <pc:sldMk cId="2782099404" sldId="256"/>
            <ac:picMk id="17" creationId="{B54DAC4C-089F-2D5C-B0B7-5054F288E622}"/>
          </ac:picMkLst>
        </pc:picChg>
        <pc:picChg chg="add mod">
          <ac:chgData name="Uros Djuric" userId="7ac78c0c42dbebbd" providerId="LiveId" clId="{5A4F18B7-719B-4F5B-A614-9884C949D226}" dt="2026-04-30T20:56:29.311" v="224" actId="164"/>
          <ac:picMkLst>
            <pc:docMk/>
            <pc:sldMk cId="2782099404" sldId="256"/>
            <ac:picMk id="18" creationId="{1D11FCCB-F8E8-4054-D3A7-648957993FDC}"/>
          </ac:picMkLst>
        </pc:picChg>
        <pc:picChg chg="add mod">
          <ac:chgData name="Uros Djuric" userId="7ac78c0c42dbebbd" providerId="LiveId" clId="{5A4F18B7-719B-4F5B-A614-9884C949D226}" dt="2026-04-30T20:56:29.311" v="224" actId="164"/>
          <ac:picMkLst>
            <pc:docMk/>
            <pc:sldMk cId="2782099404" sldId="256"/>
            <ac:picMk id="19" creationId="{A21C064C-4B90-8FA6-584E-8823243A9B08}"/>
          </ac:picMkLst>
        </pc:picChg>
      </pc:sldChg>
      <pc:sldChg chg="modSp mod">
        <pc:chgData name="Uros Djuric" userId="7ac78c0c42dbebbd" providerId="LiveId" clId="{5A4F18B7-719B-4F5B-A614-9884C949D226}" dt="2026-04-30T21:06:02.810" v="1005" actId="20577"/>
        <pc:sldMkLst>
          <pc:docMk/>
          <pc:sldMk cId="1698676717" sldId="257"/>
        </pc:sldMkLst>
        <pc:spChg chg="mod">
          <ac:chgData name="Uros Djuric" userId="7ac78c0c42dbebbd" providerId="LiveId" clId="{5A4F18B7-719B-4F5B-A614-9884C949D226}" dt="2026-04-30T21:06:02.810" v="1005" actId="20577"/>
          <ac:spMkLst>
            <pc:docMk/>
            <pc:sldMk cId="1698676717" sldId="257"/>
            <ac:spMk id="3" creationId="{821F0C3B-7D1E-71A6-27C3-E231E6A00D7A}"/>
          </ac:spMkLst>
        </pc:spChg>
      </pc:sldChg>
      <pc:sldChg chg="modSp mod">
        <pc:chgData name="Uros Djuric" userId="7ac78c0c42dbebbd" providerId="LiveId" clId="{5A4F18B7-719B-4F5B-A614-9884C949D226}" dt="2026-04-30T21:06:13.017" v="1035" actId="20577"/>
        <pc:sldMkLst>
          <pc:docMk/>
          <pc:sldMk cId="4140294842" sldId="258"/>
        </pc:sldMkLst>
        <pc:spChg chg="mod">
          <ac:chgData name="Uros Djuric" userId="7ac78c0c42dbebbd" providerId="LiveId" clId="{5A4F18B7-719B-4F5B-A614-9884C949D226}" dt="2026-04-30T21:06:13.017" v="1035" actId="20577"/>
          <ac:spMkLst>
            <pc:docMk/>
            <pc:sldMk cId="4140294842" sldId="258"/>
            <ac:spMk id="4" creationId="{3BAE01FC-3517-6A33-6F02-CBD39BE7C85A}"/>
          </ac:spMkLst>
        </pc:spChg>
      </pc:sldChg>
      <pc:sldChg chg="modSp add del mod">
        <pc:chgData name="Uros Djuric" userId="7ac78c0c42dbebbd" providerId="LiveId" clId="{5A4F18B7-719B-4F5B-A614-9884C949D226}" dt="2026-04-30T21:09:26.507" v="1087" actId="2696"/>
        <pc:sldMkLst>
          <pc:docMk/>
          <pc:sldMk cId="406428842" sldId="260"/>
        </pc:sldMkLst>
        <pc:spChg chg="mod">
          <ac:chgData name="Uros Djuric" userId="7ac78c0c42dbebbd" providerId="LiveId" clId="{5A4F18B7-719B-4F5B-A614-9884C949D226}" dt="2026-04-30T21:09:19.392" v="1086" actId="20577"/>
          <ac:spMkLst>
            <pc:docMk/>
            <pc:sldMk cId="406428842" sldId="260"/>
            <ac:spMk id="3" creationId="{C8BE9D9A-CF7C-19E1-7A36-00CB63BD4C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3B2C-969A-EF1A-C829-8B9CA8752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A13A-2264-6562-927E-A5D158B43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88F4D-2A67-6367-C531-4D0A61BA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56792-D276-1511-CBAE-4137505A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02237-EC0C-FEA1-6E02-468CAE87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6166-CE70-1FA4-D86A-6EDB0CCF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3712A-4033-CE3A-46B2-E64DB2A1E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BF328-53B4-29DE-2D5F-3C8D55B3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57207-EC22-ED0F-E7D3-6A7B704A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2FB7B-8FCC-951E-9BC5-39E94FC3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1306B-EFD9-4A31-F8A1-1519BE817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0215A-931D-7E27-7C35-8082C2DFA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7A9CA-8659-706A-398A-10EF271E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5DAB-DCF3-141B-D77C-E5BE2380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35ADD-3FCF-1364-0A2B-C8D46B49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1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C3B8-BC13-C687-35EB-F7F1E9CE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106A-A646-657D-1365-7BADEE5B1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0FABD-CC3D-AD15-E836-6C7A824C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C100-C9D9-8A5C-4B30-1E404A7E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1756A-5AFE-9507-4A12-C7263685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5130-511D-C18F-B733-F6306E1F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2151C-029E-A4D3-BD30-D9B6EC844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2C17-84F3-B0C7-4EF2-70E5A474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80B2-7D8B-7337-CB70-B890A54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33D35-8FAA-1B3F-26B3-D4853FE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F129-D81D-C94F-038A-CCF4D332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B3A3-287A-F426-B4F2-F54F210BE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8EEB-53C6-905C-CA64-6A846E03E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AD18-3F18-E0F6-7B67-E2C1F96E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993D2-3952-C1AC-026E-8A97AD02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A005-0B32-0AEE-0D33-82322018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E827-BC67-5C94-C9C3-F10807CE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E3DDE-B717-8481-D6FE-E1386C843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A8D1C-9BD1-29FD-90A9-21DB1B6AD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88F63-DEBF-7FE5-5D2A-26F7A449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9AB3E-91E2-7908-4E1D-26EFF1B8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E9EFCD-10EE-5EB0-1DE7-609085AC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08274-2ED4-A778-BDC8-39D84EDA8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D038B-AF3D-5CB8-1291-9B5070F7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9AEF-EBD6-8615-866F-9DBE9CE3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8AB1-C88D-0242-4147-9F3B003F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0FCBE-B457-8EE1-DA86-CC1ECCDE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82A2A-4C53-A3D1-AD55-454E9120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F1783-5012-98BC-7414-0C486528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D2DC8-D178-2A90-6505-0411FEC9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E3FD-52A1-C43A-9B5B-6AC754A0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BC5C-CA97-71DF-D8D1-A8776EDC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9F0F-1609-E8B4-00B7-45E24D6D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22C39-C6C5-10B2-B7C4-8DDBB48BC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167AA-2A70-8A2B-B7A8-DD610C2C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E06E9-C15A-7E7E-5C6A-03AB274C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0B81B-B5AD-A697-C390-1924F06E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BF6D-B298-D2B8-A87A-823FDAD5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8EC0C-AB52-B6BD-3163-CEE359055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8E52D-9B67-53E1-640F-20192CE3D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98A50-9215-0F82-43F6-1EAE2A0A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F87A3-9991-C5F1-183A-3A2773D8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7A4D-B35B-F370-02E5-9691AFBD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1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3DBD7-8ED5-49C8-0F6E-80CA9E8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3930E-5AA7-08E4-004F-92E0D92E9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AED3-6268-57A4-81A9-F9217556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56BE4-6D6B-4D67-AC18-FCA78075727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D626E-993A-8F90-D64D-6AC727E96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1BC9C-7577-FE39-BAD2-253F1B363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DCD81A-598D-4270-B4F6-E9CCC4C3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9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0D6E6F-4BDC-6931-A610-F087DFF84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1074" y="0"/>
            <a:ext cx="2733674" cy="6858000"/>
          </a:xfrm>
          <a:prstGeom prst="rect">
            <a:avLst/>
          </a:prstGeom>
          <a:solidFill>
            <a:srgbClr val="0072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FF72C-02FB-53CA-D6B4-F64352344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8149" y="2220913"/>
            <a:ext cx="7400925" cy="1408112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007278"/>
                </a:solidFill>
                <a:latin typeface="Univers" panose="020B0503020202020204" pitchFamily="34" charset="0"/>
              </a:rPr>
              <a:t>НАСЛОВ РАДА</a:t>
            </a:r>
            <a:r>
              <a:rPr lang="sr-Latn-BA" b="1" dirty="0">
                <a:solidFill>
                  <a:srgbClr val="007278"/>
                </a:solidFill>
                <a:latin typeface="Univers" panose="020B0503020202020204" pitchFamily="34" charset="0"/>
              </a:rPr>
              <a:t> </a:t>
            </a:r>
            <a:br>
              <a:rPr lang="sr-Latn-BA" b="1" dirty="0">
                <a:solidFill>
                  <a:srgbClr val="007278"/>
                </a:solidFill>
                <a:latin typeface="Univers" panose="020B0503020202020204" pitchFamily="34" charset="0"/>
              </a:rPr>
            </a:br>
            <a:r>
              <a:rPr lang="sr-Latn-BA" b="1" dirty="0">
                <a:solidFill>
                  <a:srgbClr val="007278"/>
                </a:solidFill>
                <a:latin typeface="Univers" panose="020B0503020202020204" pitchFamily="34" charset="0"/>
              </a:rPr>
              <a:t> TITLE</a:t>
            </a:r>
            <a:endParaRPr lang="en-US" b="1" dirty="0">
              <a:solidFill>
                <a:srgbClr val="007278"/>
              </a:solidFill>
              <a:latin typeface="Univers" panose="020B05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643FA-B393-6E99-969D-CCDD2B423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1086" y="4122164"/>
            <a:ext cx="6115050" cy="468886"/>
          </a:xfrm>
        </p:spPr>
        <p:txBody>
          <a:bodyPr>
            <a:normAutofit/>
          </a:bodyPr>
          <a:lstStyle/>
          <a:p>
            <a:r>
              <a:rPr lang="sr-Cyrl-RS" i="1" dirty="0">
                <a:latin typeface="Univers" panose="020B0503020202020204" pitchFamily="34" charset="0"/>
              </a:rPr>
              <a:t>Аутори</a:t>
            </a:r>
            <a:r>
              <a:rPr lang="sr-Latn-BA" i="1" dirty="0">
                <a:latin typeface="Univers" panose="020B0503020202020204" pitchFamily="34" charset="0"/>
              </a:rPr>
              <a:t>/</a:t>
            </a:r>
            <a:r>
              <a:rPr lang="sr-Latn-BA" i="1" dirty="0" err="1">
                <a:latin typeface="Univers" panose="020B0503020202020204" pitchFamily="34" charset="0"/>
              </a:rPr>
              <a:t>Authors</a:t>
            </a:r>
            <a:endParaRPr lang="sr-Cyrl-RS" i="1" dirty="0">
              <a:latin typeface="Univers" panose="020B0503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EA32B8-8829-B0C0-DD61-7F63DF5B71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1073" y="0"/>
            <a:ext cx="273367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C1397C5-EAF4-36B7-C8CF-A8DDEB43C4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1075" y="781050"/>
            <a:ext cx="2733674" cy="1628775"/>
          </a:xfrm>
          <a:prstGeom prst="rect">
            <a:avLst/>
          </a:prstGeom>
          <a:solidFill>
            <a:srgbClr val="0072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75EC21-2B1B-6D80-8634-6BBB45CF5E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445" y="873731"/>
            <a:ext cx="642503" cy="7382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7CE781-BE0D-3CFA-0BC6-6676CD087B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915" y="1630838"/>
            <a:ext cx="26028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solidFill>
                  <a:schemeClr val="bg1"/>
                </a:solidFill>
                <a:latin typeface="Univers LT CYR 47 Lt Cn" panose="020B0306020202040204" pitchFamily="34" charset="0"/>
              </a:rPr>
              <a:t>19. КОНГРЕС </a:t>
            </a:r>
            <a:r>
              <a:rPr lang="sr-Cyrl-RS" sz="1400" b="1" dirty="0">
                <a:solidFill>
                  <a:schemeClr val="bg1"/>
                </a:solidFill>
                <a:latin typeface="Univers LT CYR 47 Lt Cn" panose="020B0306020202040204" pitchFamily="34" charset="0"/>
              </a:rPr>
              <a:t>ГЕОЛОГА СРБИЈЕ</a:t>
            </a:r>
          </a:p>
          <a:p>
            <a:r>
              <a:rPr lang="sr-Cyrl-RS" sz="1050" dirty="0">
                <a:solidFill>
                  <a:schemeClr val="bg1"/>
                </a:solidFill>
                <a:latin typeface="Univers LT CYR 47 Lt Cn" panose="020B0306020202040204" pitchFamily="34" charset="0"/>
              </a:rPr>
              <a:t>ГЕОЛОГИЈОМ ДО ОДРЖИВИХ РЕШЕЊА</a:t>
            </a:r>
          </a:p>
          <a:p>
            <a:r>
              <a:rPr lang="sr-Cyrl-RS" sz="1050" dirty="0">
                <a:solidFill>
                  <a:schemeClr val="bg1"/>
                </a:solidFill>
                <a:latin typeface="Univers LT CYR 47 Lt Cn" panose="020B0306020202040204" pitchFamily="34" charset="0"/>
              </a:rPr>
              <a:t>Борско језеро 3-6 јун 2026.</a:t>
            </a:r>
            <a:endParaRPr lang="sr-Latn-RS" sz="1050" dirty="0">
              <a:solidFill>
                <a:schemeClr val="bg1"/>
              </a:solidFill>
              <a:latin typeface="Univers LT CYR 47 Lt Cn" panose="020B0306020202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8911F-C6A1-FE2D-D388-B2B6CC97F356}"/>
              </a:ext>
            </a:extLst>
          </p:cNvPr>
          <p:cNvGrpSpPr/>
          <p:nvPr/>
        </p:nvGrpSpPr>
        <p:grpSpPr>
          <a:xfrm>
            <a:off x="10085516" y="5792753"/>
            <a:ext cx="1944559" cy="1035084"/>
            <a:chOff x="10085516" y="5792753"/>
            <a:chExt cx="1944559" cy="103508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54DAC4C-089F-2D5C-B0B7-5054F288E62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80190" y="5867400"/>
              <a:ext cx="849885" cy="84259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11FCCB-F8E8-4054-D3A7-648957993FDC}"/>
                </a:ext>
              </a:extLst>
            </p:cNvPr>
            <p:cNvPicPr>
              <a:picLocks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85516" y="5792753"/>
              <a:ext cx="1035084" cy="10350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1C064C-4B90-8FA6-584E-8823243A9B08}"/>
                </a:ext>
              </a:extLst>
            </p:cNvPr>
            <p:cNvPicPr>
              <a:picLocks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23182" y="6030660"/>
              <a:ext cx="560151" cy="560151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87AA726-0BC4-CCF5-E50D-286E910B6BC8}"/>
              </a:ext>
            </a:extLst>
          </p:cNvPr>
          <p:cNvSpPr txBox="1"/>
          <p:nvPr/>
        </p:nvSpPr>
        <p:spPr>
          <a:xfrm>
            <a:off x="10049633" y="5434281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900" dirty="0">
                <a:solidFill>
                  <a:schemeClr val="bg1">
                    <a:lumMod val="50000"/>
                  </a:schemeClr>
                </a:solidFill>
              </a:rPr>
              <a:t>Опционо – уклоните ако дозвољавате</a:t>
            </a:r>
          </a:p>
          <a:p>
            <a:pPr algn="ctr"/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Optional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please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remove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allow</a:t>
            </a:r>
            <a:endParaRPr lang="sr-Latn-R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C801B-82E5-8684-8B9F-B734F99EC2C7}"/>
              </a:ext>
            </a:extLst>
          </p:cNvPr>
          <p:cNvSpPr txBox="1"/>
          <p:nvPr/>
        </p:nvSpPr>
        <p:spPr>
          <a:xfrm>
            <a:off x="6126638" y="4591050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900" dirty="0">
                <a:solidFill>
                  <a:schemeClr val="bg1">
                    <a:lumMod val="50000"/>
                  </a:schemeClr>
                </a:solidFill>
              </a:rPr>
              <a:t>Аутора који презентује представити </a:t>
            </a:r>
            <a:r>
              <a:rPr lang="sr-Cyrl-RS" sz="900" dirty="0" err="1">
                <a:solidFill>
                  <a:schemeClr val="bg1">
                    <a:lumMod val="50000"/>
                  </a:schemeClr>
                </a:solidFill>
              </a:rPr>
              <a:t>болдовано</a:t>
            </a:r>
            <a:r>
              <a:rPr lang="sr-Cyrl-RS" sz="900" dirty="0">
                <a:solidFill>
                  <a:schemeClr val="bg1">
                    <a:lumMod val="50000"/>
                  </a:schemeClr>
                </a:solidFill>
              </a:rPr>
              <a:t> или са звездицом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endParaRPr lang="sr-Cyrl-RS" sz="9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Presenting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author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indicated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bold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r-Latn-RS" sz="900" dirty="0" err="1">
                <a:solidFill>
                  <a:schemeClr val="bg1">
                    <a:lumMod val="50000"/>
                  </a:schemeClr>
                </a:solidFill>
              </a:rPr>
              <a:t>asterix</a:t>
            </a:r>
            <a:r>
              <a:rPr lang="sr-Latn-RS" sz="900" dirty="0">
                <a:solidFill>
                  <a:schemeClr val="bg1">
                    <a:lumMod val="50000"/>
                  </a:schemeClr>
                </a:solidFill>
              </a:rPr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278209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F0C3B-7D1E-71A6-27C3-E231E6A0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3600" b="1" dirty="0">
                <a:solidFill>
                  <a:srgbClr val="007379"/>
                </a:solidFill>
                <a:latin typeface="Univers" panose="020B0503020202020204" pitchFamily="34" charset="0"/>
              </a:rPr>
              <a:t>УПУТСТВО ЗА ПРЕЗЕНТАЦИЈЕ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latin typeface="Univers" panose="020B0503020202020204" pitchFamily="34" charset="0"/>
              </a:rPr>
              <a:t>Трајање презентације: </a:t>
            </a:r>
            <a:r>
              <a:rPr lang="ru-RU" sz="2400" dirty="0">
                <a:latin typeface="Univers" panose="020B0503020202020204" pitchFamily="34" charset="0"/>
              </a:rPr>
              <a:t>10 минута</a:t>
            </a:r>
            <a:r>
              <a:rPr lang="sr-Latn-RS" sz="2400" dirty="0">
                <a:latin typeface="Univers" panose="020B0503020202020204" pitchFamily="34" charset="0"/>
              </a:rPr>
              <a:t> (15 </a:t>
            </a:r>
            <a:r>
              <a:rPr lang="sr-Cyrl-RS" sz="2400" dirty="0">
                <a:latin typeface="Univers" panose="020B0503020202020204" pitchFamily="34" charset="0"/>
              </a:rPr>
              <a:t>за предаваче по позиву</a:t>
            </a:r>
            <a:r>
              <a:rPr lang="sr-Latn-RS" sz="2400" dirty="0">
                <a:latin typeface="Univers" panose="020B0503020202020204" pitchFamily="34" charset="0"/>
              </a:rPr>
              <a:t>)</a:t>
            </a:r>
            <a:br>
              <a:rPr lang="ru-RU" sz="2400" dirty="0">
                <a:latin typeface="Univers" panose="020B0503020202020204" pitchFamily="34" charset="0"/>
              </a:rPr>
            </a:br>
            <a:r>
              <a:rPr lang="ru-RU" sz="2400" b="1" dirty="0">
                <a:latin typeface="Univers" panose="020B0503020202020204" pitchFamily="34" charset="0"/>
              </a:rPr>
              <a:t>Препоручени број слајдова: </a:t>
            </a:r>
            <a:r>
              <a:rPr lang="ru-RU" sz="2400" dirty="0">
                <a:latin typeface="Univers" panose="020B0503020202020204" pitchFamily="34" charset="0"/>
              </a:rPr>
              <a:t>до </a:t>
            </a:r>
            <a:r>
              <a:rPr lang="sr-Latn-RS" sz="2400" dirty="0">
                <a:latin typeface="Univers" panose="020B0503020202020204" pitchFamily="34" charset="0"/>
              </a:rPr>
              <a:t>10</a:t>
            </a:r>
            <a:endParaRPr lang="ru-RU" sz="24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sr-Latn-BA" sz="2400" dirty="0">
              <a:latin typeface="Univers" panose="020B05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Молимо да презентација буде јасна, сажета и читљива.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Користите довољно велики фонт и избегавајте преоптерећење слајдова текстом.</a:t>
            </a:r>
            <a:endParaRPr lang="sr-Latn-RS" sz="2400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Молимо вас да поштујете време предвиђено за излагање. Одступања од утврђене сатнице неће бити толерисана како би се обезбедило време за дискусију и несметан прелазак на наредне сесије.</a:t>
            </a:r>
          </a:p>
          <a:p>
            <a:pPr marL="0" indent="0">
              <a:lnSpc>
                <a:spcPct val="120000"/>
              </a:lnSpc>
              <a:buNone/>
            </a:pPr>
            <a:endParaRPr lang="sr-Latn-BA" sz="2200" i="1" dirty="0">
              <a:latin typeface="Univers" panose="020B0503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00" i="1" dirty="0">
                <a:latin typeface="Univers" panose="020B0503020202020204" pitchFamily="34" charset="0"/>
              </a:rPr>
              <a:t>Можете користити овај </a:t>
            </a:r>
            <a:r>
              <a:rPr lang="sr-Cyrl-RS" sz="2200" i="1" dirty="0">
                <a:latin typeface="Univers" panose="020B0503020202020204" pitchFamily="34" charset="0"/>
              </a:rPr>
              <a:t>шаблон за презентацију.</a:t>
            </a:r>
            <a:endParaRPr lang="ru-RU" sz="2200" i="1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7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AE01FC-3517-6A33-6F02-CBD39BE7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2578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007379"/>
                </a:solidFill>
                <a:latin typeface="Univers" panose="020B0503020202020204" pitchFamily="34" charset="0"/>
              </a:rPr>
              <a:t>GUIDELINES FOR PRESENTATIONS</a:t>
            </a:r>
            <a:endParaRPr lang="ru-RU" sz="3600" b="1" dirty="0">
              <a:solidFill>
                <a:srgbClr val="007379"/>
              </a:solidFill>
              <a:latin typeface="Univers" panose="020B05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Presentation duration: </a:t>
            </a:r>
            <a:r>
              <a:rPr lang="en-US" sz="2400" dirty="0"/>
              <a:t>10 minutes</a:t>
            </a:r>
            <a:r>
              <a:rPr lang="sr-Cyrl-RS" sz="2400" dirty="0"/>
              <a:t> (15 </a:t>
            </a:r>
            <a:r>
              <a:rPr lang="sr-Latn-RS" sz="2400" dirty="0" err="1"/>
              <a:t>for</a:t>
            </a:r>
            <a:r>
              <a:rPr lang="sr-Latn-RS" sz="2400" dirty="0"/>
              <a:t> </a:t>
            </a:r>
            <a:r>
              <a:rPr lang="sr-Latn-RS" sz="2400" dirty="0" err="1"/>
              <a:t>invited</a:t>
            </a:r>
            <a:r>
              <a:rPr lang="sr-Latn-RS" sz="2400" dirty="0"/>
              <a:t> </a:t>
            </a:r>
            <a:r>
              <a:rPr lang="sr-Latn-RS" sz="2400" dirty="0" err="1"/>
              <a:t>speakers</a:t>
            </a:r>
            <a:r>
              <a:rPr lang="sr-Cyrl-RS" sz="2400" dirty="0"/>
              <a:t>)</a:t>
            </a:r>
            <a:br>
              <a:rPr lang="en-US" sz="2400" dirty="0"/>
            </a:br>
            <a:r>
              <a:rPr lang="en-US" sz="2400" b="1" dirty="0"/>
              <a:t>Recommended number of slides: </a:t>
            </a:r>
            <a:r>
              <a:rPr lang="en-US" sz="2400" dirty="0"/>
              <a:t>up to </a:t>
            </a:r>
            <a:r>
              <a:rPr lang="sr-Latn-RS" sz="2400" dirty="0"/>
              <a:t>10</a:t>
            </a:r>
            <a:endParaRPr lang="ru-RU" sz="24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sr-Latn-BA" sz="2400" dirty="0">
              <a:latin typeface="Univers" panose="020B05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Please ensure your presentation is clear, concise, and readable.</a:t>
            </a:r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Use sufficiently large fonts and avoid overcrowding slides with text.</a:t>
            </a:r>
            <a:endParaRPr lang="sr-Cyrl-RS" sz="2400" dirty="0">
              <a:solidFill>
                <a:schemeClr val="tx1">
                  <a:lumMod val="75000"/>
                  <a:lumOff val="25000"/>
                </a:schemeClr>
              </a:solidFill>
              <a:latin typeface="Univers" panose="020B0503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" panose="020B0503020202020204" pitchFamily="34" charset="0"/>
              </a:rPr>
              <a:t>Please strictly adhere to the allocated presentation time. Exceeding the time limit will not be tolerated to ensure a seamless transition between sessions.</a:t>
            </a:r>
            <a:endParaRPr lang="sr-Latn-BA" sz="2200" i="1" dirty="0">
              <a:latin typeface="Univers" panose="020B0503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200" i="1" dirty="0">
                <a:latin typeface="Univers" panose="020B0503020202020204" pitchFamily="34" charset="0"/>
              </a:rPr>
              <a:t>You may use this template</a:t>
            </a:r>
            <a:endParaRPr lang="en-US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9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0E55-E26A-2516-CC74-532C3EF8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Univers</vt:lpstr>
      <vt:lpstr>Univers LT CYR 47 Lt Cn</vt:lpstr>
      <vt:lpstr>Office Theme</vt:lpstr>
      <vt:lpstr>НАСЛОВ РАДА  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Dragana Đurić</dc:creator>
  <cp:lastModifiedBy>Uroš Đurić</cp:lastModifiedBy>
  <cp:revision>2</cp:revision>
  <dcterms:created xsi:type="dcterms:W3CDTF">2026-04-29T10:10:39Z</dcterms:created>
  <dcterms:modified xsi:type="dcterms:W3CDTF">2026-04-30T21:09:33Z</dcterms:modified>
</cp:coreProperties>
</file>